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דר מנשה רוזנפלד" userId="a7d1da2b-c2a6-452d-accf-f9c1a8cd1100" providerId="ADAL" clId="{1FBD2EC3-B0E1-448C-A8CC-CF25F528C43C}"/>
    <pc:docChg chg="delSld">
      <pc:chgData name="דר מנשה רוזנפלד" userId="a7d1da2b-c2a6-452d-accf-f9c1a8cd1100" providerId="ADAL" clId="{1FBD2EC3-B0E1-448C-A8CC-CF25F528C43C}" dt="2026-02-17T16:03:04.501" v="0" actId="2696"/>
      <pc:docMkLst>
        <pc:docMk/>
      </pc:docMkLst>
      <pc:sldChg chg="del">
        <pc:chgData name="דר מנשה רוזנפלד" userId="a7d1da2b-c2a6-452d-accf-f9c1a8cd1100" providerId="ADAL" clId="{1FBD2EC3-B0E1-448C-A8CC-CF25F528C43C}" dt="2026-02-17T16:03:04.501" v="0" actId="2696"/>
        <pc:sldMkLst>
          <pc:docMk/>
          <pc:sldMk cId="1457033801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D22C-9289-189F-7265-7D417AAF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B8687-3760-433D-6A7F-7A5ADD411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7E0BB-4AEF-1EE9-F3CA-EE7FF74D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ADCE8-1764-4968-A1D8-D5D2BE7B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7B7E6-678C-758C-3F42-B85A0131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0841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0A21-C1FB-150B-B39C-8FFA3AE5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120B0-5FB0-538F-55D3-28A0E271F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F9D75-5F77-6899-B3AC-63AB1446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6FC0-8486-18FC-0B5F-221BAD51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B2AF9-AE1D-FF12-2E27-BDCE0EE6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4780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688EC-2D3C-8930-573D-61AAB5FE2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F4DB1-3FDD-D3CB-4B31-4860FEB1E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E0E69-F7DF-F789-F241-54B0CE7E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D8A20-D1AB-C87F-EB2C-CBEA6D73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C57EB-140B-A515-11B3-B9886AB2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781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109A-7D09-A67F-3B5F-1BE2837F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BB9BC-FF27-6F9F-5FA8-CACA4387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10552-535E-CA47-DA29-2606A90B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31D24-0964-5897-6F6D-CA93B31D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338D5-215C-93F1-84BF-15C65CC2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1047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BCE6-50B1-6BD5-CD94-0ED4CDB6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3CBA4-3FE8-B4BA-B623-EABAEA7C8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AEBA9-B4E0-971A-5B23-F65C1721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1435B-C7E7-EB9A-E8B6-57B871C6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11385-ACA6-E1A1-F913-B375BC84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5135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197E-ABA5-C7FE-23D8-4CD23637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30A5A-CF72-33B0-3703-DA28429C4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4E6E-572D-E069-C023-ADE3F4AB4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FA0C8-0BB3-587B-ADCC-A7C6FE25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B066-CE22-D454-1AC2-03E26D41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1D3F3-9E27-1842-498E-736963DC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7223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B934-11A3-E653-2BDB-1FC2F53B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A8B3A-74E6-1DA2-78DD-B86804147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924E7-6302-6D95-B9E0-55536EAA9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FA07C-CF57-9899-35A3-747BE73B2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E49B8-6704-9272-BA4C-0F2B31370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7289B-E887-FB2F-A9CF-41DB9994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FB64F-4D86-2076-6244-27A9872B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4F12B-E077-677A-F188-43CD8169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5244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A14D-02AA-3AD0-14F2-1426825C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44EF2-56A8-5D8C-E6E5-9CD9B336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1AE05-B8E9-9090-FADB-BE2CF471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3D5BC-D51E-985D-ABCE-E7E0B1C6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2034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C5C29-7098-4AE2-E4AF-99EBADB6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CFE17-E622-F514-6A8C-1AA74E63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CF1A0-8755-3FC4-6D70-A6D1A9D8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1318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6BBC-4935-9FCF-4FB2-E2A213D1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AE1F-DDDA-1A48-2392-7F0ADB2E6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49FC4-0E43-D4B4-8442-55CC0A2E1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93656-BFAF-46AE-CE2A-A1F86816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28A15-0B60-EF8B-4251-9ECAA6AD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5D176-8B97-42AF-576B-E1D39605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5711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4A35-297B-4EB8-89E9-EDC770CD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CD3FF-23A0-6666-E905-73F4D9381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99B31-445B-A24B-82BC-6E42B5802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CC2BA-DF29-B062-F70C-3545C180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57FAF-DD03-6860-6DAB-0F7F7CC4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DE7DA-9165-F113-9F7B-2E97B896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8885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4A919-4AF6-3EE6-5A08-33652663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3C223-9D72-68F4-34C9-53CC850DD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5D5C-F25A-638C-2F0C-0F1EC5FCE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C645CE-97B5-4E81-B639-4922436A1CCE}" type="datetimeFigureOut">
              <a:rPr lang="en-IL" smtClean="0"/>
              <a:t>02/17/2026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E24DA-C1C3-AF6B-DC22-664DF1E31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55A15-97EA-F0F0-90F9-ED59E0FE2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D0133E-B873-4678-A53F-AC0ACA2CE0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8826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24F1-29A6-0D2D-5757-ACAC8FA3D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1D297-1D0A-07CA-06EC-1A1219A10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4" name="MS3">
            <a:hlinkClick r:id="" action="ppaction://media"/>
            <a:extLst>
              <a:ext uri="{FF2B5EF4-FFF2-40B4-BE49-F238E27FC236}">
                <a16:creationId xmlns:a16="http://schemas.microsoft.com/office/drawing/2014/main" id="{AD75CD97-411B-FFFB-1CD9-7ABC9A5141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מסך רחב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 Gut</dc:creator>
  <cp:lastModifiedBy>דר מנשה רוזנפלד</cp:lastModifiedBy>
  <cp:revision>1</cp:revision>
  <dcterms:created xsi:type="dcterms:W3CDTF">2026-02-02T07:06:36Z</dcterms:created>
  <dcterms:modified xsi:type="dcterms:W3CDTF">2026-02-17T16:03:05Z</dcterms:modified>
</cp:coreProperties>
</file>